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E87F4-D768-41DA-9D1E-91B2B386354C}" v="1" dt="2025-11-19T18:02:57.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tin" userId="952590fd-7adf-4b7f-9930-e407082cab81" providerId="ADAL" clId="{FEC7AAD2-FA82-45CF-91CF-09DA3451F5D4}"/>
    <pc:docChg chg="custSel modSld">
      <pc:chgData name="Ana Martin" userId="952590fd-7adf-4b7f-9930-e407082cab81" providerId="ADAL" clId="{FEC7AAD2-FA82-45CF-91CF-09DA3451F5D4}" dt="2025-02-28T17:45:38.547" v="139"/>
      <pc:docMkLst>
        <pc:docMk/>
      </pc:docMkLst>
      <pc:sldChg chg="addSp delSp modSp mod">
        <pc:chgData name="Ana Martin" userId="952590fd-7adf-4b7f-9930-e407082cab81" providerId="ADAL" clId="{FEC7AAD2-FA82-45CF-91CF-09DA3451F5D4}" dt="2025-02-03T10:09:11.848" v="2" actId="478"/>
        <pc:sldMkLst>
          <pc:docMk/>
          <pc:sldMk cId="863694344" sldId="256"/>
        </pc:sldMkLst>
      </pc:sldChg>
      <pc:sldChg chg="modSp mod">
        <pc:chgData name="Ana Martin" userId="952590fd-7adf-4b7f-9930-e407082cab81" providerId="ADAL" clId="{FEC7AAD2-FA82-45CF-91CF-09DA3451F5D4}" dt="2025-02-03T10:10:11.488" v="62" actId="20577"/>
        <pc:sldMkLst>
          <pc:docMk/>
          <pc:sldMk cId="734031673" sldId="298"/>
        </pc:sldMkLst>
      </pc:sldChg>
      <pc:sldChg chg="modSp mod">
        <pc:chgData name="Ana Martin" userId="952590fd-7adf-4b7f-9930-e407082cab81" providerId="ADAL" clId="{FEC7AAD2-FA82-45CF-91CF-09DA3451F5D4}" dt="2025-02-28T17:45:05.177" v="131" actId="20577"/>
        <pc:sldMkLst>
          <pc:docMk/>
          <pc:sldMk cId="124902095" sldId="300"/>
        </pc:sldMkLst>
      </pc:sldChg>
      <pc:sldChg chg="modSp mod">
        <pc:chgData name="Ana Martin" userId="952590fd-7adf-4b7f-9930-e407082cab81" providerId="ADAL" clId="{FEC7AAD2-FA82-45CF-91CF-09DA3451F5D4}" dt="2025-02-28T17:45:11.997" v="132"/>
        <pc:sldMkLst>
          <pc:docMk/>
          <pc:sldMk cId="1911767454" sldId="301"/>
        </pc:sldMkLst>
      </pc:sldChg>
      <pc:sldChg chg="modSp mod">
        <pc:chgData name="Ana Martin" userId="952590fd-7adf-4b7f-9930-e407082cab81" providerId="ADAL" clId="{FEC7AAD2-FA82-45CF-91CF-09DA3451F5D4}" dt="2025-02-28T17:45:15.127" v="133"/>
        <pc:sldMkLst>
          <pc:docMk/>
          <pc:sldMk cId="701438812" sldId="302"/>
        </pc:sldMkLst>
      </pc:sldChg>
      <pc:sldChg chg="modSp mod">
        <pc:chgData name="Ana Martin" userId="952590fd-7adf-4b7f-9930-e407082cab81" providerId="ADAL" clId="{FEC7AAD2-FA82-45CF-91CF-09DA3451F5D4}" dt="2025-02-28T17:45:18.142" v="134"/>
        <pc:sldMkLst>
          <pc:docMk/>
          <pc:sldMk cId="1154645032" sldId="303"/>
        </pc:sldMkLst>
      </pc:sldChg>
      <pc:sldChg chg="modSp mod">
        <pc:chgData name="Ana Martin" userId="952590fd-7adf-4b7f-9930-e407082cab81" providerId="ADAL" clId="{FEC7AAD2-FA82-45CF-91CF-09DA3451F5D4}" dt="2025-02-28T17:45:22.687" v="135"/>
        <pc:sldMkLst>
          <pc:docMk/>
          <pc:sldMk cId="2961349371" sldId="304"/>
        </pc:sldMkLst>
      </pc:sldChg>
      <pc:sldChg chg="modSp mod">
        <pc:chgData name="Ana Martin" userId="952590fd-7adf-4b7f-9930-e407082cab81" providerId="ADAL" clId="{FEC7AAD2-FA82-45CF-91CF-09DA3451F5D4}" dt="2025-02-28T17:45:26.867" v="136"/>
        <pc:sldMkLst>
          <pc:docMk/>
          <pc:sldMk cId="1067026431" sldId="305"/>
        </pc:sldMkLst>
      </pc:sldChg>
      <pc:sldChg chg="modSp mod">
        <pc:chgData name="Ana Martin" userId="952590fd-7adf-4b7f-9930-e407082cab81" providerId="ADAL" clId="{FEC7AAD2-FA82-45CF-91CF-09DA3451F5D4}" dt="2025-02-28T17:45:31.227" v="137"/>
        <pc:sldMkLst>
          <pc:docMk/>
          <pc:sldMk cId="1309664595" sldId="306"/>
        </pc:sldMkLst>
      </pc:sldChg>
      <pc:sldChg chg="modSp mod">
        <pc:chgData name="Ana Martin" userId="952590fd-7adf-4b7f-9930-e407082cab81" providerId="ADAL" clId="{FEC7AAD2-FA82-45CF-91CF-09DA3451F5D4}" dt="2025-02-28T17:45:34.717" v="138"/>
        <pc:sldMkLst>
          <pc:docMk/>
          <pc:sldMk cId="2239063944" sldId="307"/>
        </pc:sldMkLst>
      </pc:sldChg>
      <pc:sldChg chg="modSp mod">
        <pc:chgData name="Ana Martin" userId="952590fd-7adf-4b7f-9930-e407082cab81" providerId="ADAL" clId="{FEC7AAD2-FA82-45CF-91CF-09DA3451F5D4}" dt="2025-02-28T17:45:38.547" v="139"/>
        <pc:sldMkLst>
          <pc:docMk/>
          <pc:sldMk cId="3392090383" sldId="308"/>
        </pc:sldMkLst>
      </pc:sldChg>
    </pc:docChg>
  </pc:docChgLst>
  <pc:docChgLst>
    <pc:chgData name="Ana Martin" userId="952590fd-7adf-4b7f-9930-e407082cab81" providerId="ADAL" clId="{8821B5E2-F439-441A-A341-F0733E08641D}"/>
    <pc:docChg chg="modSld">
      <pc:chgData name="Ana Martin" userId="952590fd-7adf-4b7f-9930-e407082cab81" providerId="ADAL" clId="{8821B5E2-F439-441A-A341-F0733E08641D}" dt="2023-03-23T12:35:40.101" v="2" actId="20577"/>
      <pc:docMkLst>
        <pc:docMk/>
      </pc:docMkLst>
      <pc:sldChg chg="modSp">
        <pc:chgData name="Ana Martin" userId="952590fd-7adf-4b7f-9930-e407082cab81" providerId="ADAL" clId="{8821B5E2-F439-441A-A341-F0733E08641D}" dt="2023-03-23T12:33:40.609" v="1" actId="20577"/>
        <pc:sldMkLst>
          <pc:docMk/>
          <pc:sldMk cId="863694344" sldId="256"/>
        </pc:sldMkLst>
      </pc:sldChg>
      <pc:sldChg chg="modSp mod">
        <pc:chgData name="Ana Martin" userId="952590fd-7adf-4b7f-9930-e407082cab81" providerId="ADAL" clId="{8821B5E2-F439-441A-A341-F0733E08641D}" dt="2023-03-23T12:35:40.101" v="2" actId="20577"/>
        <pc:sldMkLst>
          <pc:docMk/>
          <pc:sldMk cId="734031673" sldId="298"/>
        </pc:sldMkLst>
      </pc:sldChg>
    </pc:docChg>
  </pc:docChgLst>
  <pc:docChgLst>
    <pc:chgData name="Ana Martin" userId="952590fd-7adf-4b7f-9930-e407082cab81" providerId="ADAL" clId="{956A0EC8-AC45-4566-A477-DCEC67B74993}"/>
    <pc:docChg chg="undo redo custSel mod addSld delSld modSld sldOrd">
      <pc:chgData name="Ana Martin" userId="952590fd-7adf-4b7f-9930-e407082cab81" providerId="ADAL" clId="{956A0EC8-AC45-4566-A477-DCEC67B74993}" dt="2022-03-10T07:59:45.934" v="3172" actId="14100"/>
      <pc:docMkLst>
        <pc:docMk/>
      </pc:docMkLst>
      <pc:sldChg chg="addSp delSp modSp mod setBg addAnim delAnim modAnim setClrOvrMap">
        <pc:chgData name="Ana Martin" userId="952590fd-7adf-4b7f-9930-e407082cab81" providerId="ADAL" clId="{956A0EC8-AC45-4566-A477-DCEC67B74993}" dt="2022-03-09T17:49:48.921" v="2754" actId="1076"/>
        <pc:sldMkLst>
          <pc:docMk/>
          <pc:sldMk cId="863694344" sldId="256"/>
        </pc:sldMkLst>
      </pc:sldChg>
      <pc:sldChg chg="addSp delSp modSp del mod setBg addAnim">
        <pc:chgData name="Ana Martin" userId="952590fd-7adf-4b7f-9930-e407082cab81" providerId="ADAL" clId="{956A0EC8-AC45-4566-A477-DCEC67B74993}" dt="2022-03-08T17:16:55.211" v="1878" actId="47"/>
        <pc:sldMkLst>
          <pc:docMk/>
          <pc:sldMk cId="2502972731" sldId="257"/>
        </pc:sldMkLst>
      </pc:sldChg>
      <pc:sldChg chg="modSp del mod">
        <pc:chgData name="Ana Martin" userId="952590fd-7adf-4b7f-9930-e407082cab81" providerId="ADAL" clId="{956A0EC8-AC45-4566-A477-DCEC67B74993}" dt="2022-02-18T12:31:06.662" v="808" actId="47"/>
        <pc:sldMkLst>
          <pc:docMk/>
          <pc:sldMk cId="90400530" sldId="258"/>
        </pc:sldMkLst>
      </pc:sldChg>
      <pc:sldChg chg="modSp del mod">
        <pc:chgData name="Ana Martin" userId="952590fd-7adf-4b7f-9930-e407082cab81" providerId="ADAL" clId="{956A0EC8-AC45-4566-A477-DCEC67B74993}" dt="2022-02-18T12:31:06.662" v="808" actId="47"/>
        <pc:sldMkLst>
          <pc:docMk/>
          <pc:sldMk cId="1359323022" sldId="259"/>
        </pc:sldMkLst>
      </pc:sldChg>
      <pc:sldChg chg="del">
        <pc:chgData name="Ana Martin" userId="952590fd-7adf-4b7f-9930-e407082cab81" providerId="ADAL" clId="{956A0EC8-AC45-4566-A477-DCEC67B74993}" dt="2022-02-16T16:10:54.096" v="205" actId="47"/>
        <pc:sldMkLst>
          <pc:docMk/>
          <pc:sldMk cId="3518959856" sldId="260"/>
        </pc:sldMkLst>
      </pc:sldChg>
      <pc:sldChg chg="modSp new del mod">
        <pc:chgData name="Ana Martin" userId="952590fd-7adf-4b7f-9930-e407082cab81" providerId="ADAL" clId="{956A0EC8-AC45-4566-A477-DCEC67B74993}" dt="2022-02-16T16:30:37.977" v="711" actId="47"/>
        <pc:sldMkLst>
          <pc:docMk/>
          <pc:sldMk cId="4179290680" sldId="261"/>
        </pc:sldMkLst>
      </pc:sldChg>
      <pc:sldChg chg="modSp new del mod">
        <pc:chgData name="Ana Martin" userId="952590fd-7adf-4b7f-9930-e407082cab81" providerId="ADAL" clId="{956A0EC8-AC45-4566-A477-DCEC67B74993}" dt="2022-02-18T12:31:06.662" v="808" actId="47"/>
        <pc:sldMkLst>
          <pc:docMk/>
          <pc:sldMk cId="387133035" sldId="262"/>
        </pc:sldMkLst>
      </pc:sldChg>
      <pc:sldChg chg="modSp new del mod">
        <pc:chgData name="Ana Martin" userId="952590fd-7adf-4b7f-9930-e407082cab81" providerId="ADAL" clId="{956A0EC8-AC45-4566-A477-DCEC67B74993}" dt="2022-02-18T12:31:06.662" v="808" actId="47"/>
        <pc:sldMkLst>
          <pc:docMk/>
          <pc:sldMk cId="1637607088" sldId="263"/>
        </pc:sldMkLst>
      </pc:sldChg>
      <pc:sldChg chg="modSp new del mod">
        <pc:chgData name="Ana Martin" userId="952590fd-7adf-4b7f-9930-e407082cab81" providerId="ADAL" clId="{956A0EC8-AC45-4566-A477-DCEC67B74993}" dt="2022-02-18T12:31:06.662" v="808" actId="47"/>
        <pc:sldMkLst>
          <pc:docMk/>
          <pc:sldMk cId="3789392841" sldId="264"/>
        </pc:sldMkLst>
      </pc:sldChg>
      <pc:sldChg chg="modSp new del mod">
        <pc:chgData name="Ana Martin" userId="952590fd-7adf-4b7f-9930-e407082cab81" providerId="ADAL" clId="{956A0EC8-AC45-4566-A477-DCEC67B74993}" dt="2022-02-18T12:31:06.662" v="808" actId="47"/>
        <pc:sldMkLst>
          <pc:docMk/>
          <pc:sldMk cId="3207019900" sldId="265"/>
        </pc:sldMkLst>
      </pc:sldChg>
      <pc:sldChg chg="modSp new del mod">
        <pc:chgData name="Ana Martin" userId="952590fd-7adf-4b7f-9930-e407082cab81" providerId="ADAL" clId="{956A0EC8-AC45-4566-A477-DCEC67B74993}" dt="2022-02-18T12:31:06.662" v="808" actId="47"/>
        <pc:sldMkLst>
          <pc:docMk/>
          <pc:sldMk cId="515764894" sldId="266"/>
        </pc:sldMkLst>
      </pc:sldChg>
      <pc:sldChg chg="addSp modSp new del mod">
        <pc:chgData name="Ana Martin" userId="952590fd-7adf-4b7f-9930-e407082cab81" providerId="ADAL" clId="{956A0EC8-AC45-4566-A477-DCEC67B74993}" dt="2022-02-18T12:31:06.662" v="808" actId="47"/>
        <pc:sldMkLst>
          <pc:docMk/>
          <pc:sldMk cId="1081494599" sldId="267"/>
        </pc:sldMkLst>
      </pc:sldChg>
      <pc:sldChg chg="add del">
        <pc:chgData name="Ana Martin" userId="952590fd-7adf-4b7f-9930-e407082cab81" providerId="ADAL" clId="{956A0EC8-AC45-4566-A477-DCEC67B74993}" dt="2022-02-18T10:28:44.941" v="718" actId="47"/>
        <pc:sldMkLst>
          <pc:docMk/>
          <pc:sldMk cId="82042243" sldId="268"/>
        </pc:sldMkLst>
      </pc:sldChg>
      <pc:sldChg chg="modSp new del mod">
        <pc:chgData name="Ana Martin" userId="952590fd-7adf-4b7f-9930-e407082cab81" providerId="ADAL" clId="{956A0EC8-AC45-4566-A477-DCEC67B74993}" dt="2022-02-16T16:18:39.146" v="519" actId="47"/>
        <pc:sldMkLst>
          <pc:docMk/>
          <pc:sldMk cId="1234014230" sldId="268"/>
        </pc:sldMkLst>
      </pc:sldChg>
      <pc:sldChg chg="modSp new add del mod ord">
        <pc:chgData name="Ana Martin" userId="952590fd-7adf-4b7f-9930-e407082cab81" providerId="ADAL" clId="{956A0EC8-AC45-4566-A477-DCEC67B74993}" dt="2022-02-18T15:37:43.179" v="974" actId="47"/>
        <pc:sldMkLst>
          <pc:docMk/>
          <pc:sldMk cId="309200035" sldId="269"/>
        </pc:sldMkLst>
      </pc:sldChg>
      <pc:sldChg chg="modSp new del mod ord">
        <pc:chgData name="Ana Martin" userId="952590fd-7adf-4b7f-9930-e407082cab81" providerId="ADAL" clId="{956A0EC8-AC45-4566-A477-DCEC67B74993}" dt="2022-02-18T15:38:24.513" v="1046" actId="47"/>
        <pc:sldMkLst>
          <pc:docMk/>
          <pc:sldMk cId="2334866146" sldId="270"/>
        </pc:sldMkLst>
      </pc:sldChg>
      <pc:sldChg chg="modSp new add del mod ord">
        <pc:chgData name="Ana Martin" userId="952590fd-7adf-4b7f-9930-e407082cab81" providerId="ADAL" clId="{956A0EC8-AC45-4566-A477-DCEC67B74993}" dt="2022-02-18T15:37:43.013" v="973" actId="47"/>
        <pc:sldMkLst>
          <pc:docMk/>
          <pc:sldMk cId="1694765068" sldId="271"/>
        </pc:sldMkLst>
      </pc:sldChg>
      <pc:sldChg chg="modSp add del mod">
        <pc:chgData name="Ana Martin" userId="952590fd-7adf-4b7f-9930-e407082cab81" providerId="ADAL" clId="{956A0EC8-AC45-4566-A477-DCEC67B74993}" dt="2022-02-18T15:38:25.222" v="1047" actId="47"/>
        <pc:sldMkLst>
          <pc:docMk/>
          <pc:sldMk cId="212765322" sldId="272"/>
        </pc:sldMkLst>
      </pc:sldChg>
      <pc:sldChg chg="modSp add del mod">
        <pc:chgData name="Ana Martin" userId="952590fd-7adf-4b7f-9930-e407082cab81" providerId="ADAL" clId="{956A0EC8-AC45-4566-A477-DCEC67B74993}" dt="2022-02-18T15:38:25.732" v="1048" actId="47"/>
        <pc:sldMkLst>
          <pc:docMk/>
          <pc:sldMk cId="4234498855" sldId="273"/>
        </pc:sldMkLst>
      </pc:sldChg>
      <pc:sldChg chg="modSp new add del mod ord">
        <pc:chgData name="Ana Martin" userId="952590fd-7adf-4b7f-9930-e407082cab81" providerId="ADAL" clId="{956A0EC8-AC45-4566-A477-DCEC67B74993}" dt="2022-02-18T15:37:43.013" v="973" actId="47"/>
        <pc:sldMkLst>
          <pc:docMk/>
          <pc:sldMk cId="3224934612" sldId="274"/>
        </pc:sldMkLst>
      </pc:sldChg>
      <pc:sldChg chg="addSp delSp modSp new add del mod setBg addAnim delAnim modCm">
        <pc:chgData name="Ana Martin" userId="952590fd-7adf-4b7f-9930-e407082cab81" providerId="ADAL" clId="{956A0EC8-AC45-4566-A477-DCEC67B74993}" dt="2022-03-08T17:24:03.631" v="2028" actId="47"/>
        <pc:sldMkLst>
          <pc:docMk/>
          <pc:sldMk cId="4048697821" sldId="274"/>
        </pc:sldMkLst>
      </pc:sldChg>
      <pc:sldChg chg="modSp new add del mod ord">
        <pc:chgData name="Ana Martin" userId="952590fd-7adf-4b7f-9930-e407082cab81" providerId="ADAL" clId="{956A0EC8-AC45-4566-A477-DCEC67B74993}" dt="2022-02-18T15:37:43.013" v="973" actId="47"/>
        <pc:sldMkLst>
          <pc:docMk/>
          <pc:sldMk cId="1371068488" sldId="275"/>
        </pc:sldMkLst>
      </pc:sldChg>
      <pc:sldChg chg="addSp delSp modSp new del mod setBg setClrOvrMap delDesignElem chgLayout">
        <pc:chgData name="Ana Martin" userId="952590fd-7adf-4b7f-9930-e407082cab81" providerId="ADAL" clId="{956A0EC8-AC45-4566-A477-DCEC67B74993}" dt="2022-03-08T17:20:35.902" v="1994" actId="47"/>
        <pc:sldMkLst>
          <pc:docMk/>
          <pc:sldMk cId="1924166397" sldId="275"/>
        </pc:sldMkLst>
      </pc:sldChg>
      <pc:sldChg chg="modSp new del mod">
        <pc:chgData name="Ana Martin" userId="952590fd-7adf-4b7f-9930-e407082cab81" providerId="ADAL" clId="{956A0EC8-AC45-4566-A477-DCEC67B74993}" dt="2022-02-21T17:49:29.428" v="1304" actId="47"/>
        <pc:sldMkLst>
          <pc:docMk/>
          <pc:sldMk cId="447912690" sldId="276"/>
        </pc:sldMkLst>
      </pc:sldChg>
      <pc:sldChg chg="modSp add del mod modCm">
        <pc:chgData name="Ana Martin" userId="952590fd-7adf-4b7f-9930-e407082cab81" providerId="ADAL" clId="{956A0EC8-AC45-4566-A477-DCEC67B74993}" dt="2022-03-08T17:25:12.563" v="2041" actId="47"/>
        <pc:sldMkLst>
          <pc:docMk/>
          <pc:sldMk cId="4290094016" sldId="277"/>
        </pc:sldMkLst>
      </pc:sldChg>
      <pc:sldChg chg="modSp add del mod modCm">
        <pc:chgData name="Ana Martin" userId="952590fd-7adf-4b7f-9930-e407082cab81" providerId="ADAL" clId="{956A0EC8-AC45-4566-A477-DCEC67B74993}" dt="2022-03-08T17:26:13.807" v="2054" actId="47"/>
        <pc:sldMkLst>
          <pc:docMk/>
          <pc:sldMk cId="2892185027" sldId="278"/>
        </pc:sldMkLst>
      </pc:sldChg>
      <pc:sldChg chg="modSp add del mod modCm">
        <pc:chgData name="Ana Martin" userId="952590fd-7adf-4b7f-9930-e407082cab81" providerId="ADAL" clId="{956A0EC8-AC45-4566-A477-DCEC67B74993}" dt="2022-03-08T17:26:53.355" v="2070" actId="47"/>
        <pc:sldMkLst>
          <pc:docMk/>
          <pc:sldMk cId="2158491317" sldId="279"/>
        </pc:sldMkLst>
      </pc:sldChg>
      <pc:sldChg chg="modSp add del mod modCm">
        <pc:chgData name="Ana Martin" userId="952590fd-7adf-4b7f-9930-e407082cab81" providerId="ADAL" clId="{956A0EC8-AC45-4566-A477-DCEC67B74993}" dt="2022-03-08T17:27:42.609" v="2099" actId="47"/>
        <pc:sldMkLst>
          <pc:docMk/>
          <pc:sldMk cId="278732201" sldId="280"/>
        </pc:sldMkLst>
      </pc:sldChg>
      <pc:sldChg chg="modSp add del mod modCm">
        <pc:chgData name="Ana Martin" userId="952590fd-7adf-4b7f-9930-e407082cab81" providerId="ADAL" clId="{956A0EC8-AC45-4566-A477-DCEC67B74993}" dt="2022-03-08T17:28:36.193" v="2110" actId="47"/>
        <pc:sldMkLst>
          <pc:docMk/>
          <pc:sldMk cId="2596062603" sldId="281"/>
        </pc:sldMkLst>
      </pc:sldChg>
      <pc:sldChg chg="modSp add del mod modCm">
        <pc:chgData name="Ana Martin" userId="952590fd-7adf-4b7f-9930-e407082cab81" providerId="ADAL" clId="{956A0EC8-AC45-4566-A477-DCEC67B74993}" dt="2022-03-08T17:29:16.814" v="2121" actId="47"/>
        <pc:sldMkLst>
          <pc:docMk/>
          <pc:sldMk cId="831732706" sldId="282"/>
        </pc:sldMkLst>
      </pc:sldChg>
      <pc:sldChg chg="modSp add del mod modCm">
        <pc:chgData name="Ana Martin" userId="952590fd-7adf-4b7f-9930-e407082cab81" providerId="ADAL" clId="{956A0EC8-AC45-4566-A477-DCEC67B74993}" dt="2022-03-08T17:30:03.569" v="2133" actId="47"/>
        <pc:sldMkLst>
          <pc:docMk/>
          <pc:sldMk cId="3353781151" sldId="283"/>
        </pc:sldMkLst>
      </pc:sldChg>
      <pc:sldChg chg="modSp add del mod modCm">
        <pc:chgData name="Ana Martin" userId="952590fd-7adf-4b7f-9930-e407082cab81" providerId="ADAL" clId="{956A0EC8-AC45-4566-A477-DCEC67B74993}" dt="2022-03-08T17:30:51.857" v="2144" actId="47"/>
        <pc:sldMkLst>
          <pc:docMk/>
          <pc:sldMk cId="3607548214" sldId="284"/>
        </pc:sldMkLst>
      </pc:sldChg>
      <pc:sldChg chg="addSp delSp modSp new del mod">
        <pc:chgData name="Ana Martin" userId="952590fd-7adf-4b7f-9930-e407082cab81" providerId="ADAL" clId="{956A0EC8-AC45-4566-A477-DCEC67B74993}" dt="2022-03-09T17:54:37.531" v="2935" actId="47"/>
        <pc:sldMkLst>
          <pc:docMk/>
          <pc:sldMk cId="3896814476" sldId="285"/>
        </pc:sldMkLst>
      </pc:sldChg>
      <pc:sldChg chg="addSp delSp modSp add del mod setBg delDesignElem">
        <pc:chgData name="Ana Martin" userId="952590fd-7adf-4b7f-9930-e407082cab81" providerId="ADAL" clId="{956A0EC8-AC45-4566-A477-DCEC67B74993}" dt="2022-03-09T17:55:50.644" v="3033" actId="47"/>
        <pc:sldMkLst>
          <pc:docMk/>
          <pc:sldMk cId="3938138680" sldId="286"/>
        </pc:sldMkLst>
      </pc:sldChg>
      <pc:sldChg chg="addSp modSp add del mod ord">
        <pc:chgData name="Ana Martin" userId="952590fd-7adf-4b7f-9930-e407082cab81" providerId="ADAL" clId="{956A0EC8-AC45-4566-A477-DCEC67B74993}" dt="2022-03-09T17:57:13.120" v="3081" actId="47"/>
        <pc:sldMkLst>
          <pc:docMk/>
          <pc:sldMk cId="3450089445" sldId="287"/>
        </pc:sldMkLst>
      </pc:sldChg>
      <pc:sldChg chg="addSp delSp modSp add del mod">
        <pc:chgData name="Ana Martin" userId="952590fd-7adf-4b7f-9930-e407082cab81" providerId="ADAL" clId="{956A0EC8-AC45-4566-A477-DCEC67B74993}" dt="2022-03-09T17:57:28.238" v="3084" actId="47"/>
        <pc:sldMkLst>
          <pc:docMk/>
          <pc:sldMk cId="2902528834" sldId="288"/>
        </pc:sldMkLst>
      </pc:sldChg>
      <pc:sldChg chg="addSp delSp modSp add del mod">
        <pc:chgData name="Ana Martin" userId="952590fd-7adf-4b7f-9930-e407082cab81" providerId="ADAL" clId="{956A0EC8-AC45-4566-A477-DCEC67B74993}" dt="2022-03-09T17:57:59.632" v="3095" actId="47"/>
        <pc:sldMkLst>
          <pc:docMk/>
          <pc:sldMk cId="132524453" sldId="289"/>
        </pc:sldMkLst>
      </pc:sldChg>
      <pc:sldChg chg="addSp delSp modSp add del mod">
        <pc:chgData name="Ana Martin" userId="952590fd-7adf-4b7f-9930-e407082cab81" providerId="ADAL" clId="{956A0EC8-AC45-4566-A477-DCEC67B74993}" dt="2022-03-09T17:58:46.258" v="3124" actId="47"/>
        <pc:sldMkLst>
          <pc:docMk/>
          <pc:sldMk cId="4092322962" sldId="290"/>
        </pc:sldMkLst>
      </pc:sldChg>
      <pc:sldChg chg="addSp delSp modSp add del mod">
        <pc:chgData name="Ana Martin" userId="952590fd-7adf-4b7f-9930-e407082cab81" providerId="ADAL" clId="{956A0EC8-AC45-4566-A477-DCEC67B74993}" dt="2022-03-09T17:58:47.161" v="3125" actId="47"/>
        <pc:sldMkLst>
          <pc:docMk/>
          <pc:sldMk cId="2004212043" sldId="291"/>
        </pc:sldMkLst>
      </pc:sldChg>
      <pc:sldChg chg="addSp delSp modSp add del mod">
        <pc:chgData name="Ana Martin" userId="952590fd-7adf-4b7f-9930-e407082cab81" providerId="ADAL" clId="{956A0EC8-AC45-4566-A477-DCEC67B74993}" dt="2022-03-09T17:59:01.039" v="3129" actId="47"/>
        <pc:sldMkLst>
          <pc:docMk/>
          <pc:sldMk cId="222701613" sldId="292"/>
        </pc:sldMkLst>
      </pc:sldChg>
      <pc:sldChg chg="addSp delSp modSp add del mod">
        <pc:chgData name="Ana Martin" userId="952590fd-7adf-4b7f-9930-e407082cab81" providerId="ADAL" clId="{956A0EC8-AC45-4566-A477-DCEC67B74993}" dt="2022-03-09T17:59:28.706" v="3136" actId="47"/>
        <pc:sldMkLst>
          <pc:docMk/>
          <pc:sldMk cId="516785940" sldId="293"/>
        </pc:sldMkLst>
      </pc:sldChg>
      <pc:sldChg chg="addSp delSp modSp add del mod">
        <pc:chgData name="Ana Martin" userId="952590fd-7adf-4b7f-9930-e407082cab81" providerId="ADAL" clId="{956A0EC8-AC45-4566-A477-DCEC67B74993}" dt="2022-03-09T17:59:46.600" v="3141" actId="47"/>
        <pc:sldMkLst>
          <pc:docMk/>
          <pc:sldMk cId="3811676407" sldId="294"/>
        </pc:sldMkLst>
      </pc:sldChg>
      <pc:sldChg chg="addSp delSp modSp add del mod">
        <pc:chgData name="Ana Martin" userId="952590fd-7adf-4b7f-9930-e407082cab81" providerId="ADAL" clId="{956A0EC8-AC45-4566-A477-DCEC67B74993}" dt="2022-03-09T18:00:08.297" v="3149" actId="47"/>
        <pc:sldMkLst>
          <pc:docMk/>
          <pc:sldMk cId="3367923426" sldId="295"/>
        </pc:sldMkLst>
      </pc:sldChg>
      <pc:sldChg chg="addSp delSp modSp new del mod setBg">
        <pc:chgData name="Ana Martin" userId="952590fd-7adf-4b7f-9930-e407082cab81" providerId="ADAL" clId="{956A0EC8-AC45-4566-A477-DCEC67B74993}" dt="2022-03-09T17:52:14.969" v="2778" actId="47"/>
        <pc:sldMkLst>
          <pc:docMk/>
          <pc:sldMk cId="2900051588" sldId="296"/>
        </pc:sldMkLst>
      </pc:sldChg>
      <pc:sldChg chg="addSp delSp modSp new mod setBg">
        <pc:chgData name="Ana Martin" userId="952590fd-7adf-4b7f-9930-e407082cab81" providerId="ADAL" clId="{956A0EC8-AC45-4566-A477-DCEC67B74993}" dt="2022-03-09T17:55:48.110" v="3032" actId="207"/>
        <pc:sldMkLst>
          <pc:docMk/>
          <pc:sldMk cId="4275614289" sldId="297"/>
        </pc:sldMkLst>
      </pc:sldChg>
      <pc:sldChg chg="addSp delSp modSp add mod delAnim">
        <pc:chgData name="Ana Martin" userId="952590fd-7adf-4b7f-9930-e407082cab81" providerId="ADAL" clId="{956A0EC8-AC45-4566-A477-DCEC67B74993}" dt="2022-03-09T18:00:55.956" v="3153" actId="207"/>
        <pc:sldMkLst>
          <pc:docMk/>
          <pc:sldMk cId="734031673" sldId="298"/>
        </pc:sldMkLst>
      </pc:sldChg>
      <pc:sldChg chg="addSp delSp add del setBg delDesignElem">
        <pc:chgData name="Ana Martin" userId="952590fd-7adf-4b7f-9930-e407082cab81" providerId="ADAL" clId="{956A0EC8-AC45-4566-A477-DCEC67B74993}" dt="2022-03-09T17:50:36.268" v="2759"/>
        <pc:sldMkLst>
          <pc:docMk/>
          <pc:sldMk cId="1318075096" sldId="298"/>
        </pc:sldMkLst>
      </pc:sldChg>
      <pc:sldChg chg="modSp add mod">
        <pc:chgData name="Ana Martin" userId="952590fd-7adf-4b7f-9930-e407082cab81" providerId="ADAL" clId="{956A0EC8-AC45-4566-A477-DCEC67B74993}" dt="2022-03-09T17:55:43.625" v="3031" actId="207"/>
        <pc:sldMkLst>
          <pc:docMk/>
          <pc:sldMk cId="266484597" sldId="299"/>
        </pc:sldMkLst>
      </pc:sldChg>
      <pc:sldChg chg="add del setBg">
        <pc:chgData name="Ana Martin" userId="952590fd-7adf-4b7f-9930-e407082cab81" providerId="ADAL" clId="{956A0EC8-AC45-4566-A477-DCEC67B74993}" dt="2022-03-09T17:54:41.119" v="2937"/>
        <pc:sldMkLst>
          <pc:docMk/>
          <pc:sldMk cId="2867579847" sldId="299"/>
        </pc:sldMkLst>
      </pc:sldChg>
      <pc:sldChg chg="modSp add mod">
        <pc:chgData name="Ana Martin" userId="952590fd-7adf-4b7f-9930-e407082cab81" providerId="ADAL" clId="{956A0EC8-AC45-4566-A477-DCEC67B74993}" dt="2022-03-09T17:56:58.505" v="3077" actId="14100"/>
        <pc:sldMkLst>
          <pc:docMk/>
          <pc:sldMk cId="124902095" sldId="300"/>
        </pc:sldMkLst>
      </pc:sldChg>
      <pc:sldChg chg="modSp add mod">
        <pc:chgData name="Ana Martin" userId="952590fd-7adf-4b7f-9930-e407082cab81" providerId="ADAL" clId="{956A0EC8-AC45-4566-A477-DCEC67B74993}" dt="2022-03-09T17:57:19.935" v="3082"/>
        <pc:sldMkLst>
          <pc:docMk/>
          <pc:sldMk cId="1911767454" sldId="301"/>
        </pc:sldMkLst>
      </pc:sldChg>
      <pc:sldChg chg="modSp add mod">
        <pc:chgData name="Ana Martin" userId="952590fd-7adf-4b7f-9930-e407082cab81" providerId="ADAL" clId="{956A0EC8-AC45-4566-A477-DCEC67B74993}" dt="2022-03-09T17:57:54.058" v="3094" actId="1076"/>
        <pc:sldMkLst>
          <pc:docMk/>
          <pc:sldMk cId="701438812" sldId="302"/>
        </pc:sldMkLst>
      </pc:sldChg>
      <pc:sldChg chg="modSp add mod">
        <pc:chgData name="Ana Martin" userId="952590fd-7adf-4b7f-9930-e407082cab81" providerId="ADAL" clId="{956A0EC8-AC45-4566-A477-DCEC67B74993}" dt="2022-03-09T17:58:21.448" v="3106" actId="20577"/>
        <pc:sldMkLst>
          <pc:docMk/>
          <pc:sldMk cId="1154645032" sldId="303"/>
        </pc:sldMkLst>
      </pc:sldChg>
      <pc:sldChg chg="add del setBg">
        <pc:chgData name="Ana Martin" userId="952590fd-7adf-4b7f-9930-e407082cab81" providerId="ADAL" clId="{956A0EC8-AC45-4566-A477-DCEC67B74993}" dt="2022-03-09T17:58:03.593" v="3097"/>
        <pc:sldMkLst>
          <pc:docMk/>
          <pc:sldMk cId="2630699858" sldId="303"/>
        </pc:sldMkLst>
      </pc:sldChg>
      <pc:sldChg chg="modSp add mod">
        <pc:chgData name="Ana Martin" userId="952590fd-7adf-4b7f-9930-e407082cab81" providerId="ADAL" clId="{956A0EC8-AC45-4566-A477-DCEC67B74993}" dt="2022-03-09T17:58:39.111" v="3122" actId="20577"/>
        <pc:sldMkLst>
          <pc:docMk/>
          <pc:sldMk cId="2961349371" sldId="304"/>
        </pc:sldMkLst>
      </pc:sldChg>
      <pc:sldChg chg="modSp add mod">
        <pc:chgData name="Ana Martin" userId="952590fd-7adf-4b7f-9930-e407082cab81" providerId="ADAL" clId="{956A0EC8-AC45-4566-A477-DCEC67B74993}" dt="2022-03-09T17:59:15.268" v="3131" actId="20577"/>
        <pc:sldMkLst>
          <pc:docMk/>
          <pc:sldMk cId="1067026431" sldId="305"/>
        </pc:sldMkLst>
      </pc:sldChg>
      <pc:sldChg chg="modSp add mod">
        <pc:chgData name="Ana Martin" userId="952590fd-7adf-4b7f-9930-e407082cab81" providerId="ADAL" clId="{956A0EC8-AC45-4566-A477-DCEC67B74993}" dt="2022-03-09T17:59:23.394" v="3134"/>
        <pc:sldMkLst>
          <pc:docMk/>
          <pc:sldMk cId="1309664595" sldId="306"/>
        </pc:sldMkLst>
      </pc:sldChg>
      <pc:sldChg chg="modSp add mod">
        <pc:chgData name="Ana Martin" userId="952590fd-7adf-4b7f-9930-e407082cab81" providerId="ADAL" clId="{956A0EC8-AC45-4566-A477-DCEC67B74993}" dt="2022-03-09T17:59:43.023" v="3140" actId="20577"/>
        <pc:sldMkLst>
          <pc:docMk/>
          <pc:sldMk cId="2239063944" sldId="307"/>
        </pc:sldMkLst>
      </pc:sldChg>
      <pc:sldChg chg="add del setBg">
        <pc:chgData name="Ana Martin" userId="952590fd-7adf-4b7f-9930-e407082cab81" providerId="ADAL" clId="{956A0EC8-AC45-4566-A477-DCEC67B74993}" dt="2022-03-09T17:59:49.569" v="3143"/>
        <pc:sldMkLst>
          <pc:docMk/>
          <pc:sldMk cId="876523884" sldId="308"/>
        </pc:sldMkLst>
      </pc:sldChg>
      <pc:sldChg chg="modSp add mod">
        <pc:chgData name="Ana Martin" userId="952590fd-7adf-4b7f-9930-e407082cab81" providerId="ADAL" clId="{956A0EC8-AC45-4566-A477-DCEC67B74993}" dt="2022-03-09T18:00:06.008" v="3148" actId="20577"/>
        <pc:sldMkLst>
          <pc:docMk/>
          <pc:sldMk cId="3392090383" sldId="308"/>
        </pc:sldMkLst>
      </pc:sldChg>
      <pc:sldChg chg="new del">
        <pc:chgData name="Ana Martin" userId="952590fd-7adf-4b7f-9930-e407082cab81" providerId="ADAL" clId="{956A0EC8-AC45-4566-A477-DCEC67B74993}" dt="2022-03-10T07:59:01.123" v="3158" actId="47"/>
        <pc:sldMkLst>
          <pc:docMk/>
          <pc:sldMk cId="3072329429" sldId="309"/>
        </pc:sldMkLst>
      </pc:sldChg>
      <pc:sldChg chg="addSp delSp modSp add mod ord delAnim">
        <pc:chgData name="Ana Martin" userId="952590fd-7adf-4b7f-9930-e407082cab81" providerId="ADAL" clId="{956A0EC8-AC45-4566-A477-DCEC67B74993}" dt="2022-03-10T07:59:45.934" v="3172" actId="14100"/>
        <pc:sldMkLst>
          <pc:docMk/>
          <pc:sldMk cId="3928155076" sldId="310"/>
        </pc:sldMkLst>
      </pc:sldChg>
    </pc:docChg>
  </pc:docChgLst>
  <pc:docChgLst>
    <pc:chgData name="Sandra Carvao" userId="S::scarvao@unwto.org::80c64229-bc4f-4f27-ab27-6e1bef06d536" providerId="AD" clId="Web-{BCDE05FA-4C32-B060-37B2-9EE70DCBE3E0}"/>
    <pc:docChg chg="addSld delSld modSld">
      <pc:chgData name="Sandra Carvao" userId="S::scarvao@unwto.org::80c64229-bc4f-4f27-ab27-6e1bef06d536" providerId="AD" clId="Web-{BCDE05FA-4C32-B060-37B2-9EE70DCBE3E0}" dt="2022-02-23T09:43:34.351" v="25"/>
      <pc:docMkLst>
        <pc:docMk/>
      </pc:docMkLst>
      <pc:sldChg chg="modSp">
        <pc:chgData name="Sandra Carvao" userId="S::scarvao@unwto.org::80c64229-bc4f-4f27-ab27-6e1bef06d536" providerId="AD" clId="Web-{BCDE05FA-4C32-B060-37B2-9EE70DCBE3E0}" dt="2022-02-23T09:41:43.412" v="0" actId="20577"/>
        <pc:sldMkLst>
          <pc:docMk/>
          <pc:sldMk cId="863694344" sldId="256"/>
        </pc:sldMkLst>
      </pc:sldChg>
      <pc:sldChg chg="addSp">
        <pc:chgData name="Sandra Carvao" userId="S::scarvao@unwto.org::80c64229-bc4f-4f27-ab27-6e1bef06d536" providerId="AD" clId="Web-{BCDE05FA-4C32-B060-37B2-9EE70DCBE3E0}" dt="2022-02-23T09:42:49.616" v="13"/>
        <pc:sldMkLst>
          <pc:docMk/>
          <pc:sldMk cId="4048697821" sldId="274"/>
        </pc:sldMkLst>
      </pc:sldChg>
      <pc:sldChg chg="addSp modSp">
        <pc:chgData name="Sandra Carvao" userId="S::scarvao@unwto.org::80c64229-bc4f-4f27-ab27-6e1bef06d536" providerId="AD" clId="Web-{BCDE05FA-4C32-B060-37B2-9EE70DCBE3E0}" dt="2022-02-23T09:42:44.991" v="12"/>
        <pc:sldMkLst>
          <pc:docMk/>
          <pc:sldMk cId="1924166397" sldId="275"/>
        </pc:sldMkLst>
      </pc:sldChg>
      <pc:sldChg chg="addSp">
        <pc:chgData name="Sandra Carvao" userId="S::scarvao@unwto.org::80c64229-bc4f-4f27-ab27-6e1bef06d536" providerId="AD" clId="Web-{BCDE05FA-4C32-B060-37B2-9EE70DCBE3E0}" dt="2022-02-23T09:42:56.897" v="14"/>
        <pc:sldMkLst>
          <pc:docMk/>
          <pc:sldMk cId="4290094016" sldId="277"/>
        </pc:sldMkLst>
      </pc:sldChg>
      <pc:sldChg chg="addSp">
        <pc:chgData name="Sandra Carvao" userId="S::scarvao@unwto.org::80c64229-bc4f-4f27-ab27-6e1bef06d536" providerId="AD" clId="Web-{BCDE05FA-4C32-B060-37B2-9EE70DCBE3E0}" dt="2022-02-23T09:42:59.741" v="15"/>
        <pc:sldMkLst>
          <pc:docMk/>
          <pc:sldMk cId="2892185027" sldId="278"/>
        </pc:sldMkLst>
      </pc:sldChg>
      <pc:sldChg chg="addSp">
        <pc:chgData name="Sandra Carvao" userId="S::scarvao@unwto.org::80c64229-bc4f-4f27-ab27-6e1bef06d536" providerId="AD" clId="Web-{BCDE05FA-4C32-B060-37B2-9EE70DCBE3E0}" dt="2022-02-23T09:43:02.304" v="16"/>
        <pc:sldMkLst>
          <pc:docMk/>
          <pc:sldMk cId="2158491317" sldId="279"/>
        </pc:sldMkLst>
      </pc:sldChg>
      <pc:sldChg chg="addSp">
        <pc:chgData name="Sandra Carvao" userId="S::scarvao@unwto.org::80c64229-bc4f-4f27-ab27-6e1bef06d536" providerId="AD" clId="Web-{BCDE05FA-4C32-B060-37B2-9EE70DCBE3E0}" dt="2022-02-23T09:43:05.616" v="17"/>
        <pc:sldMkLst>
          <pc:docMk/>
          <pc:sldMk cId="278732201" sldId="280"/>
        </pc:sldMkLst>
      </pc:sldChg>
      <pc:sldChg chg="addSp">
        <pc:chgData name="Sandra Carvao" userId="S::scarvao@unwto.org::80c64229-bc4f-4f27-ab27-6e1bef06d536" providerId="AD" clId="Web-{BCDE05FA-4C32-B060-37B2-9EE70DCBE3E0}" dt="2022-02-23T09:43:08.445" v="18"/>
        <pc:sldMkLst>
          <pc:docMk/>
          <pc:sldMk cId="2596062603" sldId="281"/>
        </pc:sldMkLst>
      </pc:sldChg>
      <pc:sldChg chg="addSp">
        <pc:chgData name="Sandra Carvao" userId="S::scarvao@unwto.org::80c64229-bc4f-4f27-ab27-6e1bef06d536" providerId="AD" clId="Web-{BCDE05FA-4C32-B060-37B2-9EE70DCBE3E0}" dt="2022-02-23T09:43:11.366" v="19"/>
        <pc:sldMkLst>
          <pc:docMk/>
          <pc:sldMk cId="831732706" sldId="282"/>
        </pc:sldMkLst>
      </pc:sldChg>
      <pc:sldChg chg="addSp">
        <pc:chgData name="Sandra Carvao" userId="S::scarvao@unwto.org::80c64229-bc4f-4f27-ab27-6e1bef06d536" providerId="AD" clId="Web-{BCDE05FA-4C32-B060-37B2-9EE70DCBE3E0}" dt="2022-02-23T09:43:13.835" v="20"/>
        <pc:sldMkLst>
          <pc:docMk/>
          <pc:sldMk cId="3353781151" sldId="283"/>
        </pc:sldMkLst>
      </pc:sldChg>
      <pc:sldChg chg="addSp">
        <pc:chgData name="Sandra Carvao" userId="S::scarvao@unwto.org::80c64229-bc4f-4f27-ab27-6e1bef06d536" providerId="AD" clId="Web-{BCDE05FA-4C32-B060-37B2-9EE70DCBE3E0}" dt="2022-02-23T09:43:16.835" v="21"/>
        <pc:sldMkLst>
          <pc:docMk/>
          <pc:sldMk cId="3607548214" sldId="284"/>
        </pc:sldMkLst>
      </pc:sldChg>
      <pc:sldChg chg="modSp new del">
        <pc:chgData name="Sandra Carvao" userId="S::scarvao@unwto.org::80c64229-bc4f-4f27-ab27-6e1bef06d536" providerId="AD" clId="Web-{BCDE05FA-4C32-B060-37B2-9EE70DCBE3E0}" dt="2022-02-23T09:43:34.351" v="25"/>
        <pc:sldMkLst>
          <pc:docMk/>
          <pc:sldMk cId="2660433666" sldId="285"/>
        </pc:sldMkLst>
      </pc:sldChg>
    </pc:docChg>
  </pc:docChgLst>
  <pc:docChgLst>
    <pc:chgData name="Ana Martin" userId="952590fd-7adf-4b7f-9930-e407082cab81" providerId="ADAL" clId="{1B9A5207-A3BE-4C1A-8E2D-F67AD1EEEEDC}"/>
    <pc:docChg chg="undo custSel modSld">
      <pc:chgData name="Ana Martin" userId="952590fd-7adf-4b7f-9930-e407082cab81" providerId="ADAL" clId="{1B9A5207-A3BE-4C1A-8E2D-F67AD1EEEEDC}" dt="2024-01-23T15:47:39.600" v="100" actId="1076"/>
      <pc:docMkLst>
        <pc:docMk/>
      </pc:docMkLst>
      <pc:sldChg chg="addSp delSp modSp mod">
        <pc:chgData name="Ana Martin" userId="952590fd-7adf-4b7f-9930-e407082cab81" providerId="ADAL" clId="{1B9A5207-A3BE-4C1A-8E2D-F67AD1EEEEDC}" dt="2024-01-23T15:47:07.649" v="95" actId="20577"/>
        <pc:sldMkLst>
          <pc:docMk/>
          <pc:sldMk cId="863694344" sldId="256"/>
        </pc:sldMkLst>
      </pc:sldChg>
      <pc:sldChg chg="modSp mod">
        <pc:chgData name="Ana Martin" userId="952590fd-7adf-4b7f-9930-e407082cab81" providerId="ADAL" clId="{1B9A5207-A3BE-4C1A-8E2D-F67AD1EEEEDC}" dt="2024-01-18T12:26:16.066" v="29" actId="1076"/>
        <pc:sldMkLst>
          <pc:docMk/>
          <pc:sldMk cId="734031673" sldId="298"/>
        </pc:sldMkLst>
      </pc:sldChg>
      <pc:sldChg chg="addSp delSp modSp mod">
        <pc:chgData name="Ana Martin" userId="952590fd-7adf-4b7f-9930-e407082cab81" providerId="ADAL" clId="{1B9A5207-A3BE-4C1A-8E2D-F67AD1EEEEDC}" dt="2024-01-23T15:47:39.600" v="100" actId="1076"/>
        <pc:sldMkLst>
          <pc:docMk/>
          <pc:sldMk cId="3928155076" sldId="310"/>
        </pc:sldMkLst>
      </pc:sldChg>
      <pc:sldChg chg="modSp mod">
        <pc:chgData name="Ana Martin" userId="952590fd-7adf-4b7f-9930-e407082cab81" providerId="ADAL" clId="{1B9A5207-A3BE-4C1A-8E2D-F67AD1EEEEDC}" dt="2024-01-18T12:38:33.334" v="71" actId="20577"/>
        <pc:sldMkLst>
          <pc:docMk/>
          <pc:sldMk cId="441311609" sldId="311"/>
        </pc:sldMkLst>
      </pc:sldChg>
    </pc:docChg>
  </pc:docChgLst>
  <pc:docChgLst>
    <pc:chgData name="Ana Martin" userId="952590fd-7adf-4b7f-9930-e407082cab81" providerId="ADAL" clId="{01CE87F4-D768-41DA-9D1E-91B2B386354C}"/>
    <pc:docChg chg="modSld">
      <pc:chgData name="Ana Martin" userId="952590fd-7adf-4b7f-9930-e407082cab81" providerId="ADAL" clId="{01CE87F4-D768-41DA-9D1E-91B2B386354C}" dt="2025-11-19T18:02:57.353" v="0" actId="20577"/>
      <pc:docMkLst>
        <pc:docMk/>
      </pc:docMkLst>
      <pc:sldChg chg="modSp">
        <pc:chgData name="Ana Martin" userId="952590fd-7adf-4b7f-9930-e407082cab81" providerId="ADAL" clId="{01CE87F4-D768-41DA-9D1E-91B2B386354C}" dt="2025-11-19T18:02:57.353" v="0" actId="20577"/>
        <pc:sldMkLst>
          <pc:docMk/>
          <pc:sldMk cId="863694344" sldId="256"/>
        </pc:sldMkLst>
        <pc:spChg chg="mod">
          <ac:chgData name="Ana Martin" userId="952590fd-7adf-4b7f-9930-e407082cab81" providerId="ADAL" clId="{01CE87F4-D768-41DA-9D1E-91B2B386354C}" dt="2025-11-19T18:02:57.353" v="0" actId="20577"/>
          <ac:spMkLst>
            <pc:docMk/>
            <pc:sldMk cId="863694344" sldId="256"/>
            <ac:spMk id="3" creationId="{70222219-7512-41CD-A6FB-FC81C10A9039}"/>
          </ac:spMkLst>
        </pc:spChg>
      </pc:sldChg>
    </pc:docChg>
  </pc:docChgLst>
  <pc:docChgLst>
    <pc:chgData name="Patricia Carmona Redondo" userId="S::pcarmona@unwto.org::d4be738e-adff-459e-9eb5-bfadd0f7339d" providerId="AD" clId="Web-{131D59CB-DFB7-8FDA-E98A-33E8850739A2}"/>
    <pc:docChg chg="mod">
      <pc:chgData name="Patricia Carmona Redondo" userId="S::pcarmona@unwto.org::d4be738e-adff-459e-9eb5-bfadd0f7339d" providerId="AD" clId="Web-{131D59CB-DFB7-8FDA-E98A-33E8850739A2}" dt="2022-02-23T18:12:27.584" v="9"/>
      <pc:docMkLst>
        <pc:docMk/>
      </pc:docMkLst>
      <pc:sldChg chg="addCm">
        <pc:chgData name="Patricia Carmona Redondo" userId="S::pcarmona@unwto.org::d4be738e-adff-459e-9eb5-bfadd0f7339d" providerId="AD" clId="Web-{131D59CB-DFB7-8FDA-E98A-33E8850739A2}" dt="2022-02-23T18:10:39.675" v="1"/>
        <pc:sldMkLst>
          <pc:docMk/>
          <pc:sldMk cId="4048697821" sldId="274"/>
        </pc:sldMkLst>
      </pc:sldChg>
      <pc:sldChg chg="addCm">
        <pc:chgData name="Patricia Carmona Redondo" userId="S::pcarmona@unwto.org::d4be738e-adff-459e-9eb5-bfadd0f7339d" providerId="AD" clId="Web-{131D59CB-DFB7-8FDA-E98A-33E8850739A2}" dt="2022-02-23T18:11:08.582" v="2"/>
        <pc:sldMkLst>
          <pc:docMk/>
          <pc:sldMk cId="4290094016" sldId="277"/>
        </pc:sldMkLst>
      </pc:sldChg>
      <pc:sldChg chg="addCm">
        <pc:chgData name="Patricia Carmona Redondo" userId="S::pcarmona@unwto.org::d4be738e-adff-459e-9eb5-bfadd0f7339d" providerId="AD" clId="Web-{131D59CB-DFB7-8FDA-E98A-33E8850739A2}" dt="2022-02-23T18:11:26.926" v="3"/>
        <pc:sldMkLst>
          <pc:docMk/>
          <pc:sldMk cId="2892185027" sldId="278"/>
        </pc:sldMkLst>
      </pc:sldChg>
      <pc:sldChg chg="addCm">
        <pc:chgData name="Patricia Carmona Redondo" userId="S::pcarmona@unwto.org::d4be738e-adff-459e-9eb5-bfadd0f7339d" providerId="AD" clId="Web-{131D59CB-DFB7-8FDA-E98A-33E8850739A2}" dt="2022-02-23T18:11:47.833" v="4"/>
        <pc:sldMkLst>
          <pc:docMk/>
          <pc:sldMk cId="2158491317" sldId="279"/>
        </pc:sldMkLst>
      </pc:sldChg>
      <pc:sldChg chg="addCm">
        <pc:chgData name="Patricia Carmona Redondo" userId="S::pcarmona@unwto.org::d4be738e-adff-459e-9eb5-bfadd0f7339d" providerId="AD" clId="Web-{131D59CB-DFB7-8FDA-E98A-33E8850739A2}" dt="2022-02-23T18:11:57.036" v="5"/>
        <pc:sldMkLst>
          <pc:docMk/>
          <pc:sldMk cId="278732201" sldId="280"/>
        </pc:sldMkLst>
      </pc:sldChg>
      <pc:sldChg chg="addCm">
        <pc:chgData name="Patricia Carmona Redondo" userId="S::pcarmona@unwto.org::d4be738e-adff-459e-9eb5-bfadd0f7339d" providerId="AD" clId="Web-{131D59CB-DFB7-8FDA-E98A-33E8850739A2}" dt="2022-02-23T18:12:05.271" v="6"/>
        <pc:sldMkLst>
          <pc:docMk/>
          <pc:sldMk cId="2596062603" sldId="281"/>
        </pc:sldMkLst>
      </pc:sldChg>
      <pc:sldChg chg="addCm">
        <pc:chgData name="Patricia Carmona Redondo" userId="S::pcarmona@unwto.org::d4be738e-adff-459e-9eb5-bfadd0f7339d" providerId="AD" clId="Web-{131D59CB-DFB7-8FDA-E98A-33E8850739A2}" dt="2022-02-23T18:12:13.583" v="7"/>
        <pc:sldMkLst>
          <pc:docMk/>
          <pc:sldMk cId="831732706" sldId="282"/>
        </pc:sldMkLst>
      </pc:sldChg>
      <pc:sldChg chg="addCm">
        <pc:chgData name="Patricia Carmona Redondo" userId="S::pcarmona@unwto.org::d4be738e-adff-459e-9eb5-bfadd0f7339d" providerId="AD" clId="Web-{131D59CB-DFB7-8FDA-E98A-33E8850739A2}" dt="2022-02-23T18:12:20.896" v="8"/>
        <pc:sldMkLst>
          <pc:docMk/>
          <pc:sldMk cId="3353781151" sldId="283"/>
        </pc:sldMkLst>
      </pc:sldChg>
      <pc:sldChg chg="addCm">
        <pc:chgData name="Patricia Carmona Redondo" userId="S::pcarmona@unwto.org::d4be738e-adff-459e-9eb5-bfadd0f7339d" providerId="AD" clId="Web-{131D59CB-DFB7-8FDA-E98A-33E8850739A2}" dt="2022-02-23T18:12:27.584" v="9"/>
        <pc:sldMkLst>
          <pc:docMk/>
          <pc:sldMk cId="3607548214" sldId="284"/>
        </pc:sldMkLst>
      </pc:sldChg>
    </pc:docChg>
  </pc:docChgLst>
  <pc:docChgLst>
    <pc:chgData name="Sandra Carvao" userId="80c64229-bc4f-4f27-ab27-6e1bef06d536" providerId="ADAL" clId="{CBE5EBF7-BF1F-4C9F-9371-FF5DF23DA4BE}"/>
    <pc:docChg chg="modSld">
      <pc:chgData name="Sandra Carvao" userId="80c64229-bc4f-4f27-ab27-6e1bef06d536" providerId="ADAL" clId="{CBE5EBF7-BF1F-4C9F-9371-FF5DF23DA4BE}" dt="2022-02-17T08:50:53.866" v="1" actId="20577"/>
      <pc:docMkLst>
        <pc:docMk/>
      </pc:docMkLst>
      <pc:sldChg chg="modSp mod">
        <pc:chgData name="Sandra Carvao" userId="80c64229-bc4f-4f27-ab27-6e1bef06d536" providerId="ADAL" clId="{CBE5EBF7-BF1F-4C9F-9371-FF5DF23DA4BE}" dt="2022-02-17T08:50:53.866" v="1" actId="20577"/>
        <pc:sldMkLst>
          <pc:docMk/>
          <pc:sldMk cId="863694344" sldId="256"/>
        </pc:sldMkLst>
      </pc:sldChg>
    </pc:docChg>
  </pc:docChgLst>
  <pc:docChgLst>
    <pc:chgData name="Juan Carlos Izurieta Jurado" userId="S::jizurieta@unwto.org::761a0e38-6666-41f9-bfb3-4b9a526af6d6" providerId="AD" clId="Web-{F7260C9B-D13C-4E8F-799B-2E430CCBFA00}"/>
    <pc:docChg chg="modSld">
      <pc:chgData name="Juan Carlos Izurieta Jurado" userId="S::jizurieta@unwto.org::761a0e38-6666-41f9-bfb3-4b9a526af6d6" providerId="AD" clId="Web-{F7260C9B-D13C-4E8F-799B-2E430CCBFA00}" dt="2024-01-16T10:37:26.953" v="36" actId="1076"/>
      <pc:docMkLst>
        <pc:docMk/>
      </pc:docMkLst>
      <pc:sldChg chg="addSp delSp modSp">
        <pc:chgData name="Juan Carlos Izurieta Jurado" userId="S::jizurieta@unwto.org::761a0e38-6666-41f9-bfb3-4b9a526af6d6" providerId="AD" clId="Web-{F7260C9B-D13C-4E8F-799B-2E430CCBFA00}" dt="2024-01-16T10:37:26.953" v="36" actId="1076"/>
        <pc:sldMkLst>
          <pc:docMk/>
          <pc:sldMk cId="441311609" sldId="31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2026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dirty="0">
                <a:solidFill>
                  <a:schemeClr val="accent1">
                    <a:lumMod val="20000"/>
                    <a:lumOff val="80000"/>
                  </a:schemeClr>
                </a:solidFill>
                <a:latin typeface="Gill Sans Nova" panose="020B0602020104020203" pitchFamily="34" charset="0"/>
              </a:rPr>
              <a:t>Field 3.9.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Areas of Evaluation </a:t>
            </a:r>
            <a:r>
              <a:rPr lang="en-GB" sz="2800" dirty="0">
                <a:solidFill>
                  <a:schemeClr val="tx1">
                    <a:lumMod val="95000"/>
                  </a:schemeClr>
                </a:solidFill>
                <a:latin typeface="Gill Sans Nova" panose="020B0602020104020203" pitchFamily="34" charset="0"/>
              </a:rPr>
              <a:t>(section 4 of the Application Form).</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386" ma:contentTypeDescription="Create a new document." ma:contentTypeScope="" ma:versionID="30adc5685df02d322623a5320c0a5c12">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6a9e96f0adeb208606b1e5aa028427e8"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ArchiverLinkFileType" ma:index="27"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ArchiverLinkFileType xmlns="66b4956e-bafa-45cb-a467-afbd5bf2207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F64A28-D8F0-405C-BB0F-CFCD41745D48}"/>
</file>

<file path=customXml/itemProps2.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1457</TotalTime>
  <Words>837</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 Presentation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Ana Martin</cp:lastModifiedBy>
  <cp:revision>13</cp:revision>
  <dcterms:created xsi:type="dcterms:W3CDTF">2022-03-08T16:58:36Z</dcterms:created>
  <dcterms:modified xsi:type="dcterms:W3CDTF">2025-11-19T18:03:07Z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